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56" d="100"/>
          <a:sy n="56" d="100"/>
        </p:scale>
        <p:origin x="84" y="4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E34AF6-70C7-4223-A279-EDBD66A3BD13}"/>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C0B6533F-99B7-4090-A8B5-25BE853259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CF2F6574-27F7-434D-8CF5-87C02CC95A1D}"/>
              </a:ext>
            </a:extLst>
          </p:cNvPr>
          <p:cNvSpPr>
            <a:spLocks noGrp="1"/>
          </p:cNvSpPr>
          <p:nvPr>
            <p:ph type="dt" sz="half" idx="10"/>
          </p:nvPr>
        </p:nvSpPr>
        <p:spPr/>
        <p:txBody>
          <a:bodyPr/>
          <a:lstStyle/>
          <a:p>
            <a:fld id="{F775BD3B-3D95-471B-95CC-80D6385BEF3C}" type="datetimeFigureOut">
              <a:rPr lang="nl-NL" smtClean="0"/>
              <a:t>2-1-2020</a:t>
            </a:fld>
            <a:endParaRPr lang="nl-NL"/>
          </a:p>
        </p:txBody>
      </p:sp>
      <p:sp>
        <p:nvSpPr>
          <p:cNvPr id="5" name="Tijdelijke aanduiding voor voettekst 4">
            <a:extLst>
              <a:ext uri="{FF2B5EF4-FFF2-40B4-BE49-F238E27FC236}">
                <a16:creationId xmlns:a16="http://schemas.microsoft.com/office/drawing/2014/main" id="{E910D9EF-8F58-4BB2-9AFE-AA6D207D27E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6D1B881-9C03-41A3-B35B-E70ACE65309E}"/>
              </a:ext>
            </a:extLst>
          </p:cNvPr>
          <p:cNvSpPr>
            <a:spLocks noGrp="1"/>
          </p:cNvSpPr>
          <p:nvPr>
            <p:ph type="sldNum" sz="quarter" idx="12"/>
          </p:nvPr>
        </p:nvSpPr>
        <p:spPr/>
        <p:txBody>
          <a:bodyPr/>
          <a:lstStyle/>
          <a:p>
            <a:fld id="{3D89F61F-A2E1-469D-A9C8-8B973E604AA9}" type="slidenum">
              <a:rPr lang="nl-NL" smtClean="0"/>
              <a:t>‹nr.›</a:t>
            </a:fld>
            <a:endParaRPr lang="nl-NL"/>
          </a:p>
        </p:txBody>
      </p:sp>
    </p:spTree>
    <p:extLst>
      <p:ext uri="{BB962C8B-B14F-4D97-AF65-F5344CB8AC3E}">
        <p14:creationId xmlns:p14="http://schemas.microsoft.com/office/powerpoint/2010/main" val="1654137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BBEE27-FB7C-43C6-B1E9-0887A687BC96}"/>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38E4A72C-7377-497C-88FD-D4E088F86A1D}"/>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1933E6F-10CB-4C77-B613-A8DC580EF23F}"/>
              </a:ext>
            </a:extLst>
          </p:cNvPr>
          <p:cNvSpPr>
            <a:spLocks noGrp="1"/>
          </p:cNvSpPr>
          <p:nvPr>
            <p:ph type="dt" sz="half" idx="10"/>
          </p:nvPr>
        </p:nvSpPr>
        <p:spPr/>
        <p:txBody>
          <a:bodyPr/>
          <a:lstStyle/>
          <a:p>
            <a:fld id="{F775BD3B-3D95-471B-95CC-80D6385BEF3C}" type="datetimeFigureOut">
              <a:rPr lang="nl-NL" smtClean="0"/>
              <a:t>2-1-2020</a:t>
            </a:fld>
            <a:endParaRPr lang="nl-NL"/>
          </a:p>
        </p:txBody>
      </p:sp>
      <p:sp>
        <p:nvSpPr>
          <p:cNvPr id="5" name="Tijdelijke aanduiding voor voettekst 4">
            <a:extLst>
              <a:ext uri="{FF2B5EF4-FFF2-40B4-BE49-F238E27FC236}">
                <a16:creationId xmlns:a16="http://schemas.microsoft.com/office/drawing/2014/main" id="{CD506B27-EB08-40CD-B5EB-ECC1046A89C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787A47B-1F94-481D-BBE7-97F5DD741DE5}"/>
              </a:ext>
            </a:extLst>
          </p:cNvPr>
          <p:cNvSpPr>
            <a:spLocks noGrp="1"/>
          </p:cNvSpPr>
          <p:nvPr>
            <p:ph type="sldNum" sz="quarter" idx="12"/>
          </p:nvPr>
        </p:nvSpPr>
        <p:spPr/>
        <p:txBody>
          <a:bodyPr/>
          <a:lstStyle/>
          <a:p>
            <a:fld id="{3D89F61F-A2E1-469D-A9C8-8B973E604AA9}" type="slidenum">
              <a:rPr lang="nl-NL" smtClean="0"/>
              <a:t>‹nr.›</a:t>
            </a:fld>
            <a:endParaRPr lang="nl-NL"/>
          </a:p>
        </p:txBody>
      </p:sp>
    </p:spTree>
    <p:extLst>
      <p:ext uri="{BB962C8B-B14F-4D97-AF65-F5344CB8AC3E}">
        <p14:creationId xmlns:p14="http://schemas.microsoft.com/office/powerpoint/2010/main" val="1997897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19F4298A-EDC7-46E5-BC07-1421AD9F2E6C}"/>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BDD1EAA7-02E6-491F-ACC7-16718B0C4AB7}"/>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6B0858C-D23E-493B-98DE-0F846B15E6D4}"/>
              </a:ext>
            </a:extLst>
          </p:cNvPr>
          <p:cNvSpPr>
            <a:spLocks noGrp="1"/>
          </p:cNvSpPr>
          <p:nvPr>
            <p:ph type="dt" sz="half" idx="10"/>
          </p:nvPr>
        </p:nvSpPr>
        <p:spPr/>
        <p:txBody>
          <a:bodyPr/>
          <a:lstStyle/>
          <a:p>
            <a:fld id="{F775BD3B-3D95-471B-95CC-80D6385BEF3C}" type="datetimeFigureOut">
              <a:rPr lang="nl-NL" smtClean="0"/>
              <a:t>2-1-2020</a:t>
            </a:fld>
            <a:endParaRPr lang="nl-NL"/>
          </a:p>
        </p:txBody>
      </p:sp>
      <p:sp>
        <p:nvSpPr>
          <p:cNvPr id="5" name="Tijdelijke aanduiding voor voettekst 4">
            <a:extLst>
              <a:ext uri="{FF2B5EF4-FFF2-40B4-BE49-F238E27FC236}">
                <a16:creationId xmlns:a16="http://schemas.microsoft.com/office/drawing/2014/main" id="{76B0E7C0-C0B7-4DCF-8C09-14AD78BF062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C9B59CA-C3F5-4753-B9F8-39108AF1F16D}"/>
              </a:ext>
            </a:extLst>
          </p:cNvPr>
          <p:cNvSpPr>
            <a:spLocks noGrp="1"/>
          </p:cNvSpPr>
          <p:nvPr>
            <p:ph type="sldNum" sz="quarter" idx="12"/>
          </p:nvPr>
        </p:nvSpPr>
        <p:spPr/>
        <p:txBody>
          <a:bodyPr/>
          <a:lstStyle/>
          <a:p>
            <a:fld id="{3D89F61F-A2E1-469D-A9C8-8B973E604AA9}" type="slidenum">
              <a:rPr lang="nl-NL" smtClean="0"/>
              <a:t>‹nr.›</a:t>
            </a:fld>
            <a:endParaRPr lang="nl-NL"/>
          </a:p>
        </p:txBody>
      </p:sp>
    </p:spTree>
    <p:extLst>
      <p:ext uri="{BB962C8B-B14F-4D97-AF65-F5344CB8AC3E}">
        <p14:creationId xmlns:p14="http://schemas.microsoft.com/office/powerpoint/2010/main" val="2192676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94988B-1CFF-4B4D-89E1-FAF0412EC2AA}"/>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7A5372B1-4806-4D31-9530-493297D1CC18}"/>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0640A8A-4DFA-44F7-BA5C-F82FF8754F95}"/>
              </a:ext>
            </a:extLst>
          </p:cNvPr>
          <p:cNvSpPr>
            <a:spLocks noGrp="1"/>
          </p:cNvSpPr>
          <p:nvPr>
            <p:ph type="dt" sz="half" idx="10"/>
          </p:nvPr>
        </p:nvSpPr>
        <p:spPr/>
        <p:txBody>
          <a:bodyPr/>
          <a:lstStyle/>
          <a:p>
            <a:fld id="{F775BD3B-3D95-471B-95CC-80D6385BEF3C}" type="datetimeFigureOut">
              <a:rPr lang="nl-NL" smtClean="0"/>
              <a:t>2-1-2020</a:t>
            </a:fld>
            <a:endParaRPr lang="nl-NL"/>
          </a:p>
        </p:txBody>
      </p:sp>
      <p:sp>
        <p:nvSpPr>
          <p:cNvPr id="5" name="Tijdelijke aanduiding voor voettekst 4">
            <a:extLst>
              <a:ext uri="{FF2B5EF4-FFF2-40B4-BE49-F238E27FC236}">
                <a16:creationId xmlns:a16="http://schemas.microsoft.com/office/drawing/2014/main" id="{720CAB42-94BF-42FB-BF4C-B079F766E1D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1B72A02-47C7-4464-9F35-164AB9D5A6F2}"/>
              </a:ext>
            </a:extLst>
          </p:cNvPr>
          <p:cNvSpPr>
            <a:spLocks noGrp="1"/>
          </p:cNvSpPr>
          <p:nvPr>
            <p:ph type="sldNum" sz="quarter" idx="12"/>
          </p:nvPr>
        </p:nvSpPr>
        <p:spPr/>
        <p:txBody>
          <a:bodyPr/>
          <a:lstStyle/>
          <a:p>
            <a:fld id="{3D89F61F-A2E1-469D-A9C8-8B973E604AA9}" type="slidenum">
              <a:rPr lang="nl-NL" smtClean="0"/>
              <a:t>‹nr.›</a:t>
            </a:fld>
            <a:endParaRPr lang="nl-NL"/>
          </a:p>
        </p:txBody>
      </p:sp>
    </p:spTree>
    <p:extLst>
      <p:ext uri="{BB962C8B-B14F-4D97-AF65-F5344CB8AC3E}">
        <p14:creationId xmlns:p14="http://schemas.microsoft.com/office/powerpoint/2010/main" val="4273824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517524-784A-4B08-AC64-EBFFAA901519}"/>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E5106AA9-655F-4E52-A678-4A193DF649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E935AF87-48E2-446B-98E4-3781D44DE904}"/>
              </a:ext>
            </a:extLst>
          </p:cNvPr>
          <p:cNvSpPr>
            <a:spLocks noGrp="1"/>
          </p:cNvSpPr>
          <p:nvPr>
            <p:ph type="dt" sz="half" idx="10"/>
          </p:nvPr>
        </p:nvSpPr>
        <p:spPr/>
        <p:txBody>
          <a:bodyPr/>
          <a:lstStyle/>
          <a:p>
            <a:fld id="{F775BD3B-3D95-471B-95CC-80D6385BEF3C}" type="datetimeFigureOut">
              <a:rPr lang="nl-NL" smtClean="0"/>
              <a:t>2-1-2020</a:t>
            </a:fld>
            <a:endParaRPr lang="nl-NL"/>
          </a:p>
        </p:txBody>
      </p:sp>
      <p:sp>
        <p:nvSpPr>
          <p:cNvPr id="5" name="Tijdelijke aanduiding voor voettekst 4">
            <a:extLst>
              <a:ext uri="{FF2B5EF4-FFF2-40B4-BE49-F238E27FC236}">
                <a16:creationId xmlns:a16="http://schemas.microsoft.com/office/drawing/2014/main" id="{E5B021E0-3003-4D5F-A6F7-8664A36CC3D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47E5F6B-46B3-489D-B378-925D20E7E8DD}"/>
              </a:ext>
            </a:extLst>
          </p:cNvPr>
          <p:cNvSpPr>
            <a:spLocks noGrp="1"/>
          </p:cNvSpPr>
          <p:nvPr>
            <p:ph type="sldNum" sz="quarter" idx="12"/>
          </p:nvPr>
        </p:nvSpPr>
        <p:spPr/>
        <p:txBody>
          <a:bodyPr/>
          <a:lstStyle/>
          <a:p>
            <a:fld id="{3D89F61F-A2E1-469D-A9C8-8B973E604AA9}" type="slidenum">
              <a:rPr lang="nl-NL" smtClean="0"/>
              <a:t>‹nr.›</a:t>
            </a:fld>
            <a:endParaRPr lang="nl-NL"/>
          </a:p>
        </p:txBody>
      </p:sp>
    </p:spTree>
    <p:extLst>
      <p:ext uri="{BB962C8B-B14F-4D97-AF65-F5344CB8AC3E}">
        <p14:creationId xmlns:p14="http://schemas.microsoft.com/office/powerpoint/2010/main" val="2609369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1D568C-0615-4F06-AD4D-B2C4388BD54A}"/>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3B60041F-5179-4274-B88B-8DFED394A40B}"/>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2E072007-72AD-4B88-A711-A896B0B8D372}"/>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55F60CE4-62D7-42A8-A747-F99F9453FE0D}"/>
              </a:ext>
            </a:extLst>
          </p:cNvPr>
          <p:cNvSpPr>
            <a:spLocks noGrp="1"/>
          </p:cNvSpPr>
          <p:nvPr>
            <p:ph type="dt" sz="half" idx="10"/>
          </p:nvPr>
        </p:nvSpPr>
        <p:spPr/>
        <p:txBody>
          <a:bodyPr/>
          <a:lstStyle/>
          <a:p>
            <a:fld id="{F775BD3B-3D95-471B-95CC-80D6385BEF3C}" type="datetimeFigureOut">
              <a:rPr lang="nl-NL" smtClean="0"/>
              <a:t>2-1-2020</a:t>
            </a:fld>
            <a:endParaRPr lang="nl-NL"/>
          </a:p>
        </p:txBody>
      </p:sp>
      <p:sp>
        <p:nvSpPr>
          <p:cNvPr id="6" name="Tijdelijke aanduiding voor voettekst 5">
            <a:extLst>
              <a:ext uri="{FF2B5EF4-FFF2-40B4-BE49-F238E27FC236}">
                <a16:creationId xmlns:a16="http://schemas.microsoft.com/office/drawing/2014/main" id="{BDC456A5-EA51-4090-8A4E-AD6FF251EE2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A53F575-46EA-4089-8355-A747403D1F66}"/>
              </a:ext>
            </a:extLst>
          </p:cNvPr>
          <p:cNvSpPr>
            <a:spLocks noGrp="1"/>
          </p:cNvSpPr>
          <p:nvPr>
            <p:ph type="sldNum" sz="quarter" idx="12"/>
          </p:nvPr>
        </p:nvSpPr>
        <p:spPr/>
        <p:txBody>
          <a:bodyPr/>
          <a:lstStyle/>
          <a:p>
            <a:fld id="{3D89F61F-A2E1-469D-A9C8-8B973E604AA9}" type="slidenum">
              <a:rPr lang="nl-NL" smtClean="0"/>
              <a:t>‹nr.›</a:t>
            </a:fld>
            <a:endParaRPr lang="nl-NL"/>
          </a:p>
        </p:txBody>
      </p:sp>
    </p:spTree>
    <p:extLst>
      <p:ext uri="{BB962C8B-B14F-4D97-AF65-F5344CB8AC3E}">
        <p14:creationId xmlns:p14="http://schemas.microsoft.com/office/powerpoint/2010/main" val="4212288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61962D-C86C-474A-9F6D-43C326C1DE9C}"/>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15FB7D85-3AE0-41F3-B3E5-2ED1CF3BA5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466DAEFC-234A-486E-88A3-6AE4999424EB}"/>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98C74B4F-CD14-4A10-99C8-00D764D8C6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69389B55-2668-4E90-B1A4-0F9E44DCF2D5}"/>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3F3DD510-E2AC-49DE-AE5C-5D4A9B1AEC1C}"/>
              </a:ext>
            </a:extLst>
          </p:cNvPr>
          <p:cNvSpPr>
            <a:spLocks noGrp="1"/>
          </p:cNvSpPr>
          <p:nvPr>
            <p:ph type="dt" sz="half" idx="10"/>
          </p:nvPr>
        </p:nvSpPr>
        <p:spPr/>
        <p:txBody>
          <a:bodyPr/>
          <a:lstStyle/>
          <a:p>
            <a:fld id="{F775BD3B-3D95-471B-95CC-80D6385BEF3C}" type="datetimeFigureOut">
              <a:rPr lang="nl-NL" smtClean="0"/>
              <a:t>2-1-2020</a:t>
            </a:fld>
            <a:endParaRPr lang="nl-NL"/>
          </a:p>
        </p:txBody>
      </p:sp>
      <p:sp>
        <p:nvSpPr>
          <p:cNvPr id="8" name="Tijdelijke aanduiding voor voettekst 7">
            <a:extLst>
              <a:ext uri="{FF2B5EF4-FFF2-40B4-BE49-F238E27FC236}">
                <a16:creationId xmlns:a16="http://schemas.microsoft.com/office/drawing/2014/main" id="{8DBA408A-5970-425B-980C-B59AEBEA3292}"/>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C3AA1617-E952-4653-AD60-83A46EB6186A}"/>
              </a:ext>
            </a:extLst>
          </p:cNvPr>
          <p:cNvSpPr>
            <a:spLocks noGrp="1"/>
          </p:cNvSpPr>
          <p:nvPr>
            <p:ph type="sldNum" sz="quarter" idx="12"/>
          </p:nvPr>
        </p:nvSpPr>
        <p:spPr/>
        <p:txBody>
          <a:bodyPr/>
          <a:lstStyle/>
          <a:p>
            <a:fld id="{3D89F61F-A2E1-469D-A9C8-8B973E604AA9}" type="slidenum">
              <a:rPr lang="nl-NL" smtClean="0"/>
              <a:t>‹nr.›</a:t>
            </a:fld>
            <a:endParaRPr lang="nl-NL"/>
          </a:p>
        </p:txBody>
      </p:sp>
    </p:spTree>
    <p:extLst>
      <p:ext uri="{BB962C8B-B14F-4D97-AF65-F5344CB8AC3E}">
        <p14:creationId xmlns:p14="http://schemas.microsoft.com/office/powerpoint/2010/main" val="1325789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7DC8A0-E434-4426-8CA4-018EBF618501}"/>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83CD6756-995D-4E12-B6EC-8CE2513D1ED1}"/>
              </a:ext>
            </a:extLst>
          </p:cNvPr>
          <p:cNvSpPr>
            <a:spLocks noGrp="1"/>
          </p:cNvSpPr>
          <p:nvPr>
            <p:ph type="dt" sz="half" idx="10"/>
          </p:nvPr>
        </p:nvSpPr>
        <p:spPr/>
        <p:txBody>
          <a:bodyPr/>
          <a:lstStyle/>
          <a:p>
            <a:fld id="{F775BD3B-3D95-471B-95CC-80D6385BEF3C}" type="datetimeFigureOut">
              <a:rPr lang="nl-NL" smtClean="0"/>
              <a:t>2-1-2020</a:t>
            </a:fld>
            <a:endParaRPr lang="nl-NL"/>
          </a:p>
        </p:txBody>
      </p:sp>
      <p:sp>
        <p:nvSpPr>
          <p:cNvPr id="4" name="Tijdelijke aanduiding voor voettekst 3">
            <a:extLst>
              <a:ext uri="{FF2B5EF4-FFF2-40B4-BE49-F238E27FC236}">
                <a16:creationId xmlns:a16="http://schemas.microsoft.com/office/drawing/2014/main" id="{59F4AD22-41BA-4027-9A56-88818A95932B}"/>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079EA9C7-4A85-49C6-86A0-65659E7A5904}"/>
              </a:ext>
            </a:extLst>
          </p:cNvPr>
          <p:cNvSpPr>
            <a:spLocks noGrp="1"/>
          </p:cNvSpPr>
          <p:nvPr>
            <p:ph type="sldNum" sz="quarter" idx="12"/>
          </p:nvPr>
        </p:nvSpPr>
        <p:spPr/>
        <p:txBody>
          <a:bodyPr/>
          <a:lstStyle/>
          <a:p>
            <a:fld id="{3D89F61F-A2E1-469D-A9C8-8B973E604AA9}" type="slidenum">
              <a:rPr lang="nl-NL" smtClean="0"/>
              <a:t>‹nr.›</a:t>
            </a:fld>
            <a:endParaRPr lang="nl-NL"/>
          </a:p>
        </p:txBody>
      </p:sp>
    </p:spTree>
    <p:extLst>
      <p:ext uri="{BB962C8B-B14F-4D97-AF65-F5344CB8AC3E}">
        <p14:creationId xmlns:p14="http://schemas.microsoft.com/office/powerpoint/2010/main" val="1490620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760E2C37-5CFF-4ED5-88E9-E62373D808DE}"/>
              </a:ext>
            </a:extLst>
          </p:cNvPr>
          <p:cNvSpPr>
            <a:spLocks noGrp="1"/>
          </p:cNvSpPr>
          <p:nvPr>
            <p:ph type="dt" sz="half" idx="10"/>
          </p:nvPr>
        </p:nvSpPr>
        <p:spPr/>
        <p:txBody>
          <a:bodyPr/>
          <a:lstStyle/>
          <a:p>
            <a:fld id="{F775BD3B-3D95-471B-95CC-80D6385BEF3C}" type="datetimeFigureOut">
              <a:rPr lang="nl-NL" smtClean="0"/>
              <a:t>2-1-2020</a:t>
            </a:fld>
            <a:endParaRPr lang="nl-NL"/>
          </a:p>
        </p:txBody>
      </p:sp>
      <p:sp>
        <p:nvSpPr>
          <p:cNvPr id="3" name="Tijdelijke aanduiding voor voettekst 2">
            <a:extLst>
              <a:ext uri="{FF2B5EF4-FFF2-40B4-BE49-F238E27FC236}">
                <a16:creationId xmlns:a16="http://schemas.microsoft.com/office/drawing/2014/main" id="{559EEFC9-19F8-47E0-A194-6E6A00F531B6}"/>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5AB00BD3-51EA-4347-BF02-F5A8F2A93461}"/>
              </a:ext>
            </a:extLst>
          </p:cNvPr>
          <p:cNvSpPr>
            <a:spLocks noGrp="1"/>
          </p:cNvSpPr>
          <p:nvPr>
            <p:ph type="sldNum" sz="quarter" idx="12"/>
          </p:nvPr>
        </p:nvSpPr>
        <p:spPr/>
        <p:txBody>
          <a:bodyPr/>
          <a:lstStyle/>
          <a:p>
            <a:fld id="{3D89F61F-A2E1-469D-A9C8-8B973E604AA9}" type="slidenum">
              <a:rPr lang="nl-NL" smtClean="0"/>
              <a:t>‹nr.›</a:t>
            </a:fld>
            <a:endParaRPr lang="nl-NL"/>
          </a:p>
        </p:txBody>
      </p:sp>
    </p:spTree>
    <p:extLst>
      <p:ext uri="{BB962C8B-B14F-4D97-AF65-F5344CB8AC3E}">
        <p14:creationId xmlns:p14="http://schemas.microsoft.com/office/powerpoint/2010/main" val="308142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7E2344-49CB-4BC8-A2A2-789EEAA57C9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1F3EE82C-D3BB-4524-8561-A40CB7AFDF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8EB6797B-15E3-4F81-B81E-8D2E0DEDCC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43C96D7E-9200-4869-AE22-63314F01D245}"/>
              </a:ext>
            </a:extLst>
          </p:cNvPr>
          <p:cNvSpPr>
            <a:spLocks noGrp="1"/>
          </p:cNvSpPr>
          <p:nvPr>
            <p:ph type="dt" sz="half" idx="10"/>
          </p:nvPr>
        </p:nvSpPr>
        <p:spPr/>
        <p:txBody>
          <a:bodyPr/>
          <a:lstStyle/>
          <a:p>
            <a:fld id="{F775BD3B-3D95-471B-95CC-80D6385BEF3C}" type="datetimeFigureOut">
              <a:rPr lang="nl-NL" smtClean="0"/>
              <a:t>2-1-2020</a:t>
            </a:fld>
            <a:endParaRPr lang="nl-NL"/>
          </a:p>
        </p:txBody>
      </p:sp>
      <p:sp>
        <p:nvSpPr>
          <p:cNvPr id="6" name="Tijdelijke aanduiding voor voettekst 5">
            <a:extLst>
              <a:ext uri="{FF2B5EF4-FFF2-40B4-BE49-F238E27FC236}">
                <a16:creationId xmlns:a16="http://schemas.microsoft.com/office/drawing/2014/main" id="{09896829-B37A-473C-B998-A5B8F4AEB09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FA894AE-8C7F-41A9-9216-0727C580A80F}"/>
              </a:ext>
            </a:extLst>
          </p:cNvPr>
          <p:cNvSpPr>
            <a:spLocks noGrp="1"/>
          </p:cNvSpPr>
          <p:nvPr>
            <p:ph type="sldNum" sz="quarter" idx="12"/>
          </p:nvPr>
        </p:nvSpPr>
        <p:spPr/>
        <p:txBody>
          <a:bodyPr/>
          <a:lstStyle/>
          <a:p>
            <a:fld id="{3D89F61F-A2E1-469D-A9C8-8B973E604AA9}" type="slidenum">
              <a:rPr lang="nl-NL" smtClean="0"/>
              <a:t>‹nr.›</a:t>
            </a:fld>
            <a:endParaRPr lang="nl-NL"/>
          </a:p>
        </p:txBody>
      </p:sp>
    </p:spTree>
    <p:extLst>
      <p:ext uri="{BB962C8B-B14F-4D97-AF65-F5344CB8AC3E}">
        <p14:creationId xmlns:p14="http://schemas.microsoft.com/office/powerpoint/2010/main" val="2289300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499B7C-E5E9-44FD-A2AE-2D78A28D3EB6}"/>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591D540A-791F-42E4-B108-C77F7C2C65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4AA94F00-5A8D-484C-9CB3-57DC255ED7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4760E92D-36C7-4790-91FC-66A202A6B8CC}"/>
              </a:ext>
            </a:extLst>
          </p:cNvPr>
          <p:cNvSpPr>
            <a:spLocks noGrp="1"/>
          </p:cNvSpPr>
          <p:nvPr>
            <p:ph type="dt" sz="half" idx="10"/>
          </p:nvPr>
        </p:nvSpPr>
        <p:spPr/>
        <p:txBody>
          <a:bodyPr/>
          <a:lstStyle/>
          <a:p>
            <a:fld id="{F775BD3B-3D95-471B-95CC-80D6385BEF3C}" type="datetimeFigureOut">
              <a:rPr lang="nl-NL" smtClean="0"/>
              <a:t>2-1-2020</a:t>
            </a:fld>
            <a:endParaRPr lang="nl-NL"/>
          </a:p>
        </p:txBody>
      </p:sp>
      <p:sp>
        <p:nvSpPr>
          <p:cNvPr id="6" name="Tijdelijke aanduiding voor voettekst 5">
            <a:extLst>
              <a:ext uri="{FF2B5EF4-FFF2-40B4-BE49-F238E27FC236}">
                <a16:creationId xmlns:a16="http://schemas.microsoft.com/office/drawing/2014/main" id="{751328FB-26C8-49D9-BAC2-30BC61716B3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C5E0A03-F6EC-417C-9E1A-CB9DD6DFF31A}"/>
              </a:ext>
            </a:extLst>
          </p:cNvPr>
          <p:cNvSpPr>
            <a:spLocks noGrp="1"/>
          </p:cNvSpPr>
          <p:nvPr>
            <p:ph type="sldNum" sz="quarter" idx="12"/>
          </p:nvPr>
        </p:nvSpPr>
        <p:spPr/>
        <p:txBody>
          <a:bodyPr/>
          <a:lstStyle/>
          <a:p>
            <a:fld id="{3D89F61F-A2E1-469D-A9C8-8B973E604AA9}" type="slidenum">
              <a:rPr lang="nl-NL" smtClean="0"/>
              <a:t>‹nr.›</a:t>
            </a:fld>
            <a:endParaRPr lang="nl-NL"/>
          </a:p>
        </p:txBody>
      </p:sp>
    </p:spTree>
    <p:extLst>
      <p:ext uri="{BB962C8B-B14F-4D97-AF65-F5344CB8AC3E}">
        <p14:creationId xmlns:p14="http://schemas.microsoft.com/office/powerpoint/2010/main" val="2358432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18FB8BA9-A668-429A-BF7B-4A59BF1C35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F6250BBC-0031-4B4F-98D8-BFC348DEA8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93303A3-B290-487B-A82B-3934FA6619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75BD3B-3D95-471B-95CC-80D6385BEF3C}" type="datetimeFigureOut">
              <a:rPr lang="nl-NL" smtClean="0"/>
              <a:t>2-1-2020</a:t>
            </a:fld>
            <a:endParaRPr lang="nl-NL"/>
          </a:p>
        </p:txBody>
      </p:sp>
      <p:sp>
        <p:nvSpPr>
          <p:cNvPr id="5" name="Tijdelijke aanduiding voor voettekst 4">
            <a:extLst>
              <a:ext uri="{FF2B5EF4-FFF2-40B4-BE49-F238E27FC236}">
                <a16:creationId xmlns:a16="http://schemas.microsoft.com/office/drawing/2014/main" id="{A43021CD-F453-4C2F-BD2E-837F17CC0C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6E0CFD31-EF82-4745-9D3A-81E483BD43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89F61F-A2E1-469D-A9C8-8B973E604AA9}" type="slidenum">
              <a:rPr lang="nl-NL" smtClean="0"/>
              <a:t>‹nr.›</a:t>
            </a:fld>
            <a:endParaRPr lang="nl-NL"/>
          </a:p>
        </p:txBody>
      </p:sp>
    </p:spTree>
    <p:extLst>
      <p:ext uri="{BB962C8B-B14F-4D97-AF65-F5344CB8AC3E}">
        <p14:creationId xmlns:p14="http://schemas.microsoft.com/office/powerpoint/2010/main" val="3080120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tmp"/><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image" Target="../media/image3.tmp"/><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52D408-DAF2-4831-A123-7009DF557D2E}"/>
              </a:ext>
            </a:extLst>
          </p:cNvPr>
          <p:cNvSpPr>
            <a:spLocks noGrp="1"/>
          </p:cNvSpPr>
          <p:nvPr>
            <p:ph type="ctrTitle"/>
          </p:nvPr>
        </p:nvSpPr>
        <p:spPr/>
        <p:txBody>
          <a:bodyPr/>
          <a:lstStyle/>
          <a:p>
            <a:r>
              <a:rPr lang="nl-NL" dirty="0"/>
              <a:t>Office- en Managementsupport</a:t>
            </a:r>
          </a:p>
        </p:txBody>
      </p:sp>
      <p:sp>
        <p:nvSpPr>
          <p:cNvPr id="3" name="Ondertitel 2">
            <a:extLst>
              <a:ext uri="{FF2B5EF4-FFF2-40B4-BE49-F238E27FC236}">
                <a16:creationId xmlns:a16="http://schemas.microsoft.com/office/drawing/2014/main" id="{10204BEF-2441-4970-AA23-30483DC01B69}"/>
              </a:ext>
            </a:extLst>
          </p:cNvPr>
          <p:cNvSpPr>
            <a:spLocks noGrp="1"/>
          </p:cNvSpPr>
          <p:nvPr>
            <p:ph type="subTitle" idx="1"/>
          </p:nvPr>
        </p:nvSpPr>
        <p:spPr/>
        <p:txBody>
          <a:bodyPr/>
          <a:lstStyle/>
          <a:p>
            <a:r>
              <a:rPr lang="nl-NL" dirty="0"/>
              <a:t>Topopleiding 2019</a:t>
            </a:r>
          </a:p>
        </p:txBody>
      </p:sp>
    </p:spTree>
    <p:extLst>
      <p:ext uri="{BB962C8B-B14F-4D97-AF65-F5344CB8AC3E}">
        <p14:creationId xmlns:p14="http://schemas.microsoft.com/office/powerpoint/2010/main" val="1862977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334221-19F0-4B34-A113-F20C21B31B1C}"/>
              </a:ext>
            </a:extLst>
          </p:cNvPr>
          <p:cNvSpPr>
            <a:spLocks noGrp="1"/>
          </p:cNvSpPr>
          <p:nvPr>
            <p:ph type="title"/>
          </p:nvPr>
        </p:nvSpPr>
        <p:spPr/>
        <p:txBody>
          <a:bodyPr/>
          <a:lstStyle/>
          <a:p>
            <a:r>
              <a:rPr lang="nl-NL" dirty="0"/>
              <a:t>Agenda	</a:t>
            </a:r>
          </a:p>
        </p:txBody>
      </p:sp>
      <p:sp>
        <p:nvSpPr>
          <p:cNvPr id="3" name="Tijdelijke aanduiding voor inhoud 2">
            <a:extLst>
              <a:ext uri="{FF2B5EF4-FFF2-40B4-BE49-F238E27FC236}">
                <a16:creationId xmlns:a16="http://schemas.microsoft.com/office/drawing/2014/main" id="{0610A690-2111-4607-BEE4-2CCF0518C114}"/>
              </a:ext>
            </a:extLst>
          </p:cNvPr>
          <p:cNvSpPr>
            <a:spLocks noGrp="1"/>
          </p:cNvSpPr>
          <p:nvPr>
            <p:ph idx="1"/>
          </p:nvPr>
        </p:nvSpPr>
        <p:spPr/>
        <p:txBody>
          <a:bodyPr/>
          <a:lstStyle/>
          <a:p>
            <a:r>
              <a:rPr lang="nl-NL" dirty="0"/>
              <a:t>Inleiding op de opleidingen</a:t>
            </a:r>
          </a:p>
          <a:p>
            <a:r>
              <a:rPr lang="nl-NL" dirty="0"/>
              <a:t>Office assistent</a:t>
            </a:r>
          </a:p>
          <a:p>
            <a:r>
              <a:rPr lang="nl-NL" dirty="0"/>
              <a:t>Management assistent</a:t>
            </a:r>
          </a:p>
          <a:p>
            <a:r>
              <a:rPr lang="nl-NL" dirty="0"/>
              <a:t>Vakken</a:t>
            </a:r>
          </a:p>
        </p:txBody>
      </p:sp>
    </p:spTree>
    <p:extLst>
      <p:ext uri="{BB962C8B-B14F-4D97-AF65-F5344CB8AC3E}">
        <p14:creationId xmlns:p14="http://schemas.microsoft.com/office/powerpoint/2010/main" val="901767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62B643-1E93-4B4A-8A62-13D47130D256}"/>
              </a:ext>
            </a:extLst>
          </p:cNvPr>
          <p:cNvSpPr>
            <a:spLocks noGrp="1"/>
          </p:cNvSpPr>
          <p:nvPr>
            <p:ph type="title"/>
          </p:nvPr>
        </p:nvSpPr>
        <p:spPr/>
        <p:txBody>
          <a:bodyPr/>
          <a:lstStyle/>
          <a:p>
            <a:r>
              <a:rPr lang="nl-NL" dirty="0"/>
              <a:t>Office- en management support</a:t>
            </a:r>
          </a:p>
        </p:txBody>
      </p:sp>
      <p:sp>
        <p:nvSpPr>
          <p:cNvPr id="3" name="Tijdelijke aanduiding voor inhoud 2">
            <a:extLst>
              <a:ext uri="{FF2B5EF4-FFF2-40B4-BE49-F238E27FC236}">
                <a16:creationId xmlns:a16="http://schemas.microsoft.com/office/drawing/2014/main" id="{FC29DA2D-177F-43CC-9A09-834B3DEE5225}"/>
              </a:ext>
            </a:extLst>
          </p:cNvPr>
          <p:cNvSpPr>
            <a:spLocks noGrp="1"/>
          </p:cNvSpPr>
          <p:nvPr>
            <p:ph sz="half" idx="1"/>
          </p:nvPr>
        </p:nvSpPr>
        <p:spPr/>
        <p:txBody>
          <a:bodyPr/>
          <a:lstStyle/>
          <a:p>
            <a:pPr marL="0" indent="0">
              <a:buNone/>
            </a:pPr>
            <a:r>
              <a:rPr lang="nl-NL" dirty="0"/>
              <a:t>Office assistent</a:t>
            </a:r>
          </a:p>
          <a:p>
            <a:pPr lvl="1"/>
            <a:r>
              <a:rPr lang="nl-NL" dirty="0"/>
              <a:t>Duizendpoot</a:t>
            </a:r>
          </a:p>
          <a:p>
            <a:pPr lvl="1"/>
            <a:r>
              <a:rPr lang="nl-NL" dirty="0"/>
              <a:t>Agendabeheer</a:t>
            </a:r>
          </a:p>
          <a:p>
            <a:pPr lvl="1"/>
            <a:r>
              <a:rPr lang="nl-NL" dirty="0"/>
              <a:t>Receptie</a:t>
            </a:r>
          </a:p>
          <a:p>
            <a:pPr lvl="1"/>
            <a:r>
              <a:rPr lang="nl-NL" dirty="0"/>
              <a:t>Bijeenkomsten organiseren</a:t>
            </a:r>
          </a:p>
          <a:p>
            <a:pPr lvl="1"/>
            <a:r>
              <a:rPr lang="nl-NL" dirty="0"/>
              <a:t>Telefonie</a:t>
            </a:r>
          </a:p>
          <a:p>
            <a:pPr lvl="1"/>
            <a:r>
              <a:rPr lang="nl-NL" dirty="0"/>
              <a:t>Bezoekers ontvangst</a:t>
            </a:r>
          </a:p>
          <a:p>
            <a:pPr lvl="1"/>
            <a:endParaRPr lang="nl-NL" dirty="0"/>
          </a:p>
        </p:txBody>
      </p:sp>
      <p:sp>
        <p:nvSpPr>
          <p:cNvPr id="4" name="Tijdelijke aanduiding voor inhoud 3">
            <a:extLst>
              <a:ext uri="{FF2B5EF4-FFF2-40B4-BE49-F238E27FC236}">
                <a16:creationId xmlns:a16="http://schemas.microsoft.com/office/drawing/2014/main" id="{0DF8CB1D-BF1C-4590-876E-9E0D02BACCFA}"/>
              </a:ext>
            </a:extLst>
          </p:cNvPr>
          <p:cNvSpPr>
            <a:spLocks noGrp="1"/>
          </p:cNvSpPr>
          <p:nvPr>
            <p:ph sz="half" idx="2"/>
          </p:nvPr>
        </p:nvSpPr>
        <p:spPr/>
        <p:txBody>
          <a:bodyPr/>
          <a:lstStyle/>
          <a:p>
            <a:pPr marL="0" indent="0">
              <a:buNone/>
            </a:pPr>
            <a:r>
              <a:rPr lang="nl-NL" dirty="0"/>
              <a:t>Management assistent</a:t>
            </a:r>
          </a:p>
          <a:p>
            <a:pPr lvl="1"/>
            <a:r>
              <a:rPr lang="nl-NL" dirty="0"/>
              <a:t>Eerste aanspreekpunt</a:t>
            </a:r>
          </a:p>
          <a:p>
            <a:pPr lvl="1"/>
            <a:r>
              <a:rPr lang="nl-NL" dirty="0"/>
              <a:t>Dossiervorming en beheersing</a:t>
            </a:r>
          </a:p>
          <a:p>
            <a:pPr lvl="1"/>
            <a:r>
              <a:rPr lang="nl-NL" dirty="0"/>
              <a:t>Budgetbeheer</a:t>
            </a:r>
          </a:p>
          <a:p>
            <a:pPr lvl="1"/>
            <a:r>
              <a:rPr lang="nl-NL" dirty="0" err="1"/>
              <a:t>Financiele</a:t>
            </a:r>
            <a:r>
              <a:rPr lang="nl-NL" dirty="0"/>
              <a:t> zaken</a:t>
            </a:r>
          </a:p>
          <a:p>
            <a:pPr lvl="1"/>
            <a:r>
              <a:rPr lang="nl-NL" dirty="0"/>
              <a:t>Informatiebeheer en uitwisseling</a:t>
            </a:r>
          </a:p>
          <a:p>
            <a:pPr marL="457200" lvl="1" indent="0">
              <a:buNone/>
            </a:pPr>
            <a:endParaRPr lang="nl-NL" dirty="0"/>
          </a:p>
        </p:txBody>
      </p:sp>
    </p:spTree>
    <p:extLst>
      <p:ext uri="{BB962C8B-B14F-4D97-AF65-F5344CB8AC3E}">
        <p14:creationId xmlns:p14="http://schemas.microsoft.com/office/powerpoint/2010/main" val="616535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4578E7-4971-46AC-B6DC-B8804F0D0731}"/>
              </a:ext>
            </a:extLst>
          </p:cNvPr>
          <p:cNvSpPr>
            <a:spLocks noGrp="1"/>
          </p:cNvSpPr>
          <p:nvPr>
            <p:ph type="title"/>
          </p:nvPr>
        </p:nvSpPr>
        <p:spPr/>
        <p:txBody>
          <a:bodyPr/>
          <a:lstStyle/>
          <a:p>
            <a:r>
              <a:rPr lang="nl-NL" dirty="0"/>
              <a:t>Office assistent</a:t>
            </a:r>
          </a:p>
        </p:txBody>
      </p:sp>
      <p:sp>
        <p:nvSpPr>
          <p:cNvPr id="4" name="Tijdelijke aanduiding voor tekst 3">
            <a:extLst>
              <a:ext uri="{FF2B5EF4-FFF2-40B4-BE49-F238E27FC236}">
                <a16:creationId xmlns:a16="http://schemas.microsoft.com/office/drawing/2014/main" id="{C971A35B-9641-43FA-9379-9164D6496C87}"/>
              </a:ext>
            </a:extLst>
          </p:cNvPr>
          <p:cNvSpPr>
            <a:spLocks noGrp="1"/>
          </p:cNvSpPr>
          <p:nvPr>
            <p:ph type="body" sz="half" idx="2"/>
          </p:nvPr>
        </p:nvSpPr>
        <p:spPr/>
        <p:txBody>
          <a:bodyPr/>
          <a:lstStyle/>
          <a:p>
            <a:r>
              <a:rPr lang="nl-NL" dirty="0"/>
              <a:t>Tijdens de opleiding leer je onder meer hoe je de telefoon aanneemt, hoe je brieven opstelt en hoe je een agenda kunt beheren. Daarnaast leer je hoe je klanten ontvangt en kleine bijeenkomsten organiseert.</a:t>
            </a:r>
          </a:p>
          <a:p>
            <a:endParaRPr lang="nl-NL" dirty="0"/>
          </a:p>
          <a:p>
            <a:r>
              <a:rPr lang="nl-NL" dirty="0"/>
              <a:t>Niveau 3</a:t>
            </a:r>
          </a:p>
          <a:p>
            <a:r>
              <a:rPr lang="nl-NL" dirty="0"/>
              <a:t>2 jarige opleiding</a:t>
            </a:r>
          </a:p>
          <a:p>
            <a:endParaRPr lang="nl-NL" dirty="0"/>
          </a:p>
          <a:p>
            <a:endParaRPr lang="nl-NL" dirty="0"/>
          </a:p>
          <a:p>
            <a:r>
              <a:rPr lang="nl-NL" dirty="0"/>
              <a:t>	Vakken </a:t>
            </a:r>
            <a:r>
              <a:rPr lang="nl-NL" dirty="0">
                <a:sym typeface="Wingdings" panose="05000000000000000000" pitchFamily="2" charset="2"/>
              </a:rPr>
              <a:t></a:t>
            </a:r>
            <a:endParaRPr lang="nl-NL" dirty="0"/>
          </a:p>
        </p:txBody>
      </p:sp>
      <p:pic>
        <p:nvPicPr>
          <p:cNvPr id="10" name="Tijdelijke aanduiding voor inhoud 9">
            <a:extLst>
              <a:ext uri="{FF2B5EF4-FFF2-40B4-BE49-F238E27FC236}">
                <a16:creationId xmlns:a16="http://schemas.microsoft.com/office/drawing/2014/main" id="{31C88407-A7CE-4201-AB68-0E613D68702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798126" y="311216"/>
            <a:ext cx="2933443" cy="297003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12" name="Afbeelding 11">
            <a:extLst>
              <a:ext uri="{FF2B5EF4-FFF2-40B4-BE49-F238E27FC236}">
                <a16:creationId xmlns:a16="http://schemas.microsoft.com/office/drawing/2014/main" id="{569E9DEB-5054-491F-804E-13EC9F14F48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50315" y="3777148"/>
            <a:ext cx="6554115" cy="2819794"/>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3608150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4578E7-4971-46AC-B6DC-B8804F0D0731}"/>
              </a:ext>
            </a:extLst>
          </p:cNvPr>
          <p:cNvSpPr>
            <a:spLocks noGrp="1"/>
          </p:cNvSpPr>
          <p:nvPr>
            <p:ph type="title"/>
          </p:nvPr>
        </p:nvSpPr>
        <p:spPr/>
        <p:txBody>
          <a:bodyPr/>
          <a:lstStyle/>
          <a:p>
            <a:r>
              <a:rPr lang="nl-NL" dirty="0"/>
              <a:t>Management assistent</a:t>
            </a:r>
          </a:p>
        </p:txBody>
      </p:sp>
      <p:sp>
        <p:nvSpPr>
          <p:cNvPr id="4" name="Tijdelijke aanduiding voor tekst 3">
            <a:extLst>
              <a:ext uri="{FF2B5EF4-FFF2-40B4-BE49-F238E27FC236}">
                <a16:creationId xmlns:a16="http://schemas.microsoft.com/office/drawing/2014/main" id="{C971A35B-9641-43FA-9379-9164D6496C87}"/>
              </a:ext>
            </a:extLst>
          </p:cNvPr>
          <p:cNvSpPr>
            <a:spLocks noGrp="1"/>
          </p:cNvSpPr>
          <p:nvPr>
            <p:ph type="body" sz="half" idx="2"/>
          </p:nvPr>
        </p:nvSpPr>
        <p:spPr/>
        <p:txBody>
          <a:bodyPr/>
          <a:lstStyle/>
          <a:p>
            <a:r>
              <a:rPr lang="nl-NL" dirty="0"/>
              <a:t>Je beheert agenda's en plant vergaderingen waar je ook notuleert. Je regelt zakenreizen en boekt hotels. Je hebt kennis van financiën, je vraagt offertes op en je stelt rekeningen op. Je hebt inhoudelijke kennis nodig om een jaarverslag te kunnen lezen en ook het onderhouden van een website of intranet kan tot je taken behoren. </a:t>
            </a:r>
          </a:p>
          <a:p>
            <a:r>
              <a:rPr lang="nl-NL" dirty="0"/>
              <a:t>Niveau 4</a:t>
            </a:r>
          </a:p>
          <a:p>
            <a:r>
              <a:rPr lang="nl-NL" dirty="0"/>
              <a:t>3 jarige opleiding</a:t>
            </a:r>
          </a:p>
          <a:p>
            <a:endParaRPr lang="nl-NL" dirty="0"/>
          </a:p>
          <a:p>
            <a:endParaRPr lang="nl-NL" dirty="0"/>
          </a:p>
          <a:p>
            <a:r>
              <a:rPr lang="nl-NL" dirty="0"/>
              <a:t>	Vakken </a:t>
            </a:r>
            <a:r>
              <a:rPr lang="nl-NL" dirty="0">
                <a:sym typeface="Wingdings" panose="05000000000000000000" pitchFamily="2" charset="2"/>
              </a:rPr>
              <a:t></a:t>
            </a:r>
            <a:endParaRPr lang="nl-NL" dirty="0"/>
          </a:p>
        </p:txBody>
      </p:sp>
      <p:pic>
        <p:nvPicPr>
          <p:cNvPr id="7" name="Tijdelijke aanduiding voor inhoud 6">
            <a:extLst>
              <a:ext uri="{FF2B5EF4-FFF2-40B4-BE49-F238E27FC236}">
                <a16:creationId xmlns:a16="http://schemas.microsoft.com/office/drawing/2014/main" id="{BE12C06B-E1CD-48C2-998B-174DF116E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000008" y="623454"/>
            <a:ext cx="3447740" cy="3138632"/>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9" name="Afbeelding 8">
            <a:extLst>
              <a:ext uri="{FF2B5EF4-FFF2-40B4-BE49-F238E27FC236}">
                <a16:creationId xmlns:a16="http://schemas.microsoft.com/office/drawing/2014/main" id="{ECEF52EC-9F1E-4E15-920C-EBE9C9ADC0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98323" y="4341951"/>
            <a:ext cx="6725589" cy="2143424"/>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276032100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206</TotalTime>
  <Words>122</Words>
  <Application>Microsoft Office PowerPoint</Application>
  <PresentationFormat>Breedbeeld</PresentationFormat>
  <Paragraphs>36</Paragraphs>
  <Slides>5</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5</vt:i4>
      </vt:variant>
    </vt:vector>
  </HeadingPairs>
  <TitlesOfParts>
    <vt:vector size="9" baseType="lpstr">
      <vt:lpstr>Arial</vt:lpstr>
      <vt:lpstr>Calibri</vt:lpstr>
      <vt:lpstr>Calibri Light</vt:lpstr>
      <vt:lpstr>Kantoorthema</vt:lpstr>
      <vt:lpstr>Office- en Managementsupport</vt:lpstr>
      <vt:lpstr>Agenda </vt:lpstr>
      <vt:lpstr>Office- en management support</vt:lpstr>
      <vt:lpstr>Office assistent</vt:lpstr>
      <vt:lpstr>Management assistent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en Managementsupport</dc:title>
  <dc:creator>Robert Bosma</dc:creator>
  <cp:lastModifiedBy>Robert Bosma</cp:lastModifiedBy>
  <cp:revision>3</cp:revision>
  <dcterms:created xsi:type="dcterms:W3CDTF">2020-01-02T16:22:39Z</dcterms:created>
  <dcterms:modified xsi:type="dcterms:W3CDTF">2020-01-02T19:49:14Z</dcterms:modified>
</cp:coreProperties>
</file>